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>
        <p:scale>
          <a:sx n="75" d="100"/>
          <a:sy n="75" d="100"/>
        </p:scale>
        <p:origin x="883" y="3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TW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TW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TW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hyperlink" Target="https://ldas.gsfc.nasa.gov/gldas" TargetMode="External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0582" y="0"/>
            <a:ext cx="2736669" cy="892388"/>
          </a:xfrm>
        </p:spPr>
        <p:txBody>
          <a:bodyPr>
            <a:normAutofit/>
          </a:bodyPr>
          <a:lstStyle/>
          <a:p>
            <a:r>
              <a:rPr lang="zh-TW" altLang="en-US" sz="4400" dirty="0">
                <a:solidFill>
                  <a:schemeClr val="tx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地球趣</a:t>
            </a:r>
            <a:r>
              <a:rPr lang="zh-TW" altLang="en-US" sz="4400" dirty="0" smtClean="0">
                <a:solidFill>
                  <a:schemeClr val="tx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墾</a:t>
            </a:r>
            <a:endParaRPr lang="zh-TW" altLang="en-US" sz="4400" dirty="0">
              <a:solidFill>
                <a:schemeClr val="tx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>
          <a:xfrm>
            <a:off x="8582267" y="2214879"/>
            <a:ext cx="3321623" cy="1870167"/>
          </a:xfrm>
        </p:spPr>
        <p:txBody>
          <a:bodyPr>
            <a:normAutofit/>
          </a:bodyPr>
          <a:lstStyle/>
          <a:p>
            <a:pPr algn="r"/>
            <a:r>
              <a:rPr lang="en-US" altLang="zh-TW" sz="1600" b="1" dirty="0"/>
              <a:t>LEE  </a:t>
            </a:r>
            <a:r>
              <a:rPr lang="en-US" altLang="zh-TW" sz="1600" b="1" dirty="0" smtClean="0"/>
              <a:t>CHIH-CHIN</a:t>
            </a:r>
          </a:p>
          <a:p>
            <a:pPr algn="r"/>
            <a:r>
              <a:rPr lang="en-US" altLang="zh-TW" sz="1600" b="1" dirty="0" smtClean="0"/>
              <a:t>SHYU</a:t>
            </a:r>
            <a:r>
              <a:rPr lang="en-US" altLang="zh-TW" sz="1600" b="1" dirty="0"/>
              <a:t>  </a:t>
            </a:r>
            <a:r>
              <a:rPr lang="en-US" altLang="zh-TW" sz="1600" b="1" dirty="0" smtClean="0"/>
              <a:t>CHASE JHIH-HUANG </a:t>
            </a:r>
          </a:p>
          <a:p>
            <a:pPr algn="r"/>
            <a:r>
              <a:rPr lang="en-US" altLang="zh-TW" sz="1600" b="1" dirty="0" smtClean="0"/>
              <a:t>JYH </a:t>
            </a:r>
            <a:r>
              <a:rPr lang="en-US" altLang="zh-TW" sz="1600" b="1" dirty="0"/>
              <a:t>CHERNG </a:t>
            </a:r>
            <a:r>
              <a:rPr lang="en-US" altLang="zh-TW" sz="1600" b="1" dirty="0" smtClean="0"/>
              <a:t>JAN</a:t>
            </a:r>
          </a:p>
          <a:p>
            <a:pPr algn="r"/>
            <a:r>
              <a:rPr lang="en-US" altLang="zh-TW" sz="1600" b="1" dirty="0" smtClean="0"/>
              <a:t>CHEN</a:t>
            </a:r>
            <a:r>
              <a:rPr lang="en-US" altLang="zh-TW" sz="1600" b="1" dirty="0"/>
              <a:t>  </a:t>
            </a:r>
            <a:r>
              <a:rPr lang="en-US" altLang="zh-TW" sz="1600" b="1" dirty="0" smtClean="0"/>
              <a:t>WEI-CHIH</a:t>
            </a:r>
          </a:p>
          <a:p>
            <a:pPr algn="r"/>
            <a:r>
              <a:rPr lang="en-US" altLang="zh-TW" sz="1600" b="1" dirty="0" smtClean="0"/>
              <a:t>YU-HSIN </a:t>
            </a:r>
            <a:r>
              <a:rPr lang="en-US" altLang="zh-TW" sz="1600" b="1" dirty="0"/>
              <a:t>HSUEH</a:t>
            </a:r>
            <a:r>
              <a:rPr lang="en-US" altLang="zh-TW" sz="1600" b="1" dirty="0" smtClean="0"/>
              <a:t> </a:t>
            </a:r>
            <a:endParaRPr lang="zh-TW" alt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599" y="161312"/>
            <a:ext cx="3928291" cy="189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0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6786"/>
            <a:ext cx="8610600" cy="1293028"/>
          </a:xfrm>
        </p:spPr>
        <p:txBody>
          <a:bodyPr/>
          <a:lstStyle/>
          <a:p>
            <a:r>
              <a:rPr lang="en-US" altLang="zh-TW" b="1" dirty="0" err="1" smtClean="0"/>
              <a:t>Carboin</a:t>
            </a:r>
            <a:r>
              <a:rPr lang="en-US" altLang="zh-TW" b="1" dirty="0" smtClean="0"/>
              <a:t/>
            </a:r>
            <a:br>
              <a:rPr lang="en-US" altLang="zh-TW" b="1" dirty="0" smtClean="0"/>
            </a:br>
            <a:r>
              <a:rPr lang="en-US" altLang="zh-TW" sz="2800" b="1" i="1" dirty="0" smtClean="0"/>
              <a:t>A NEW CURRENCY</a:t>
            </a:r>
            <a:endParaRPr lang="zh-TW" alt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41326"/>
            <a:ext cx="10820400" cy="2190627"/>
          </a:xfrm>
        </p:spPr>
        <p:txBody>
          <a:bodyPr>
            <a:norm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Goal: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Find out how to accumulate a large fortune through balancing your capital profit ($P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 ) in harvesting timber and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earn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carbon coins ($C) with reducing carbon footprint. </a:t>
            </a:r>
          </a:p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 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找尋適合的氣候、土地條件，種植適合的物產，過程中累積碳足跡與金錢，尋找單位金錢最小碳足跡的勝利方程式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081047" y="2917648"/>
            <a:ext cx="10548399" cy="4021985"/>
            <a:chOff x="1081047" y="2917648"/>
            <a:chExt cx="10548399" cy="402198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9283" y="2917648"/>
              <a:ext cx="2290910" cy="1800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047" y="4083994"/>
              <a:ext cx="2250000" cy="1800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2032" y="4189041"/>
              <a:ext cx="2089615" cy="164184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8135" y="2917648"/>
              <a:ext cx="2250000" cy="1800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2849" y="5078365"/>
              <a:ext cx="2290909" cy="1800000"/>
            </a:xfrm>
            <a:prstGeom prst="rect">
              <a:avLst/>
            </a:prstGeom>
          </p:spPr>
        </p:pic>
        <p:sp>
          <p:nvSpPr>
            <p:cNvPr id="12" name="Right Arrow 11"/>
            <p:cNvSpPr/>
            <p:nvPr/>
          </p:nvSpPr>
          <p:spPr>
            <a:xfrm rot="19482845">
              <a:off x="3048460" y="4013379"/>
              <a:ext cx="697630" cy="294968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5840034" y="3517785"/>
              <a:ext cx="697630" cy="294968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" name="Right Arrow 13"/>
            <p:cNvSpPr/>
            <p:nvPr/>
          </p:nvSpPr>
          <p:spPr>
            <a:xfrm rot="1800000">
              <a:off x="8802088" y="3933827"/>
              <a:ext cx="697630" cy="294968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" name="Right Arrow 14"/>
            <p:cNvSpPr/>
            <p:nvPr/>
          </p:nvSpPr>
          <p:spPr>
            <a:xfrm rot="9442701">
              <a:off x="8752103" y="5708058"/>
              <a:ext cx="697630" cy="294968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6" name="Right Arrow 15"/>
            <p:cNvSpPr/>
            <p:nvPr/>
          </p:nvSpPr>
          <p:spPr>
            <a:xfrm rot="10800000">
              <a:off x="5850193" y="5970137"/>
              <a:ext cx="697630" cy="294968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" name="Right Arrow 16"/>
            <p:cNvSpPr/>
            <p:nvPr/>
          </p:nvSpPr>
          <p:spPr>
            <a:xfrm rot="12020382">
              <a:off x="3272919" y="5571350"/>
              <a:ext cx="697630" cy="294968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304869" y="5000641"/>
              <a:ext cx="125241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000" dirty="0" smtClean="0">
                  <a:latin typeface="Algerian" panose="04020705040A02060702" pitchFamily="82" charset="0"/>
                </a:rPr>
                <a:t>$C $P</a:t>
              </a:r>
              <a:endParaRPr lang="zh-TW" altLang="en-US" sz="6000" dirty="0">
                <a:latin typeface="Algerian" panose="04020705040A02060702" pitchFamily="82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567711" y="5718834"/>
              <a:ext cx="13708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Buy a land</a:t>
              </a:r>
              <a:endParaRPr lang="zh-TW" alt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453098" y="4534477"/>
              <a:ext cx="2781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Choose a type of plant</a:t>
              </a:r>
              <a:endParaRPr lang="zh-TW" alt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088860" y="3062386"/>
              <a:ext cx="9829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Fertilize</a:t>
              </a:r>
              <a:endParaRPr lang="zh-TW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665721" y="5646215"/>
              <a:ext cx="963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Irrigate</a:t>
              </a:r>
              <a:endParaRPr lang="zh-TW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115649" y="6333260"/>
              <a:ext cx="1015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Harvest</a:t>
              </a:r>
              <a:endParaRPr lang="zh-TW" alt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671860" y="6421052"/>
              <a:ext cx="1774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Increase asset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5715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/>
          <p:nvPr/>
        </p:nvSpPr>
        <p:spPr>
          <a:xfrm rot="16200000">
            <a:off x="7982548" y="-1561975"/>
            <a:ext cx="1357642" cy="63496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1" name="Content Placeholder 6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173" y="1154408"/>
            <a:ext cx="1287786" cy="1030229"/>
          </a:xfr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005" y="1034595"/>
            <a:ext cx="1441318" cy="1153055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341" y="1047352"/>
            <a:ext cx="1555425" cy="124434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348" y="934051"/>
            <a:ext cx="1441318" cy="115305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897" y="1014307"/>
            <a:ext cx="1441318" cy="1153055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24" y="665525"/>
            <a:ext cx="4295276" cy="2796723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5486523" y="40704"/>
            <a:ext cx="5176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/>
              <a:t>Choose a type of plant: </a:t>
            </a:r>
          </a:p>
          <a:p>
            <a:r>
              <a:rPr lang="en-US" altLang="zh-TW" dirty="0" smtClean="0"/>
              <a:t>Widely distributed crops or trees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Caution</a:t>
            </a:r>
            <a:r>
              <a:rPr lang="en-US" altLang="zh-TW" dirty="0" smtClean="0"/>
              <a:t>: which one makes more profit?  </a:t>
            </a:r>
            <a:endParaRPr lang="zh-TW" alt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314403" y="6437"/>
            <a:ext cx="4597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Pick a place to grow crops</a:t>
            </a:r>
            <a:br>
              <a:rPr lang="en-US" altLang="zh-TW" b="1" dirty="0" smtClean="0"/>
            </a:br>
            <a:r>
              <a:rPr lang="en-US" altLang="zh-TW" dirty="0" smtClean="0">
                <a:solidFill>
                  <a:srgbClr val="FF0000"/>
                </a:solidFill>
              </a:rPr>
              <a:t>Caution</a:t>
            </a:r>
            <a:r>
              <a:rPr lang="en-US" altLang="zh-TW" dirty="0" smtClean="0"/>
              <a:t>: Land productivity is important!</a:t>
            </a:r>
            <a:endParaRPr lang="zh-TW" altLang="en-US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223" y="3271938"/>
            <a:ext cx="6669992" cy="2780703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9"/>
          <a:srcRect b="18085"/>
          <a:stretch/>
        </p:blipFill>
        <p:spPr>
          <a:xfrm>
            <a:off x="429124" y="4270772"/>
            <a:ext cx="4295276" cy="2109708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528320" y="3901440"/>
            <a:ext cx="3427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Wait! Here comes a Drought!</a:t>
            </a:r>
            <a:endParaRPr lang="zh-TW" altLang="en-US" b="1" dirty="0"/>
          </a:p>
        </p:txBody>
      </p:sp>
      <p:sp>
        <p:nvSpPr>
          <p:cNvPr id="74" name="Rectangle 73"/>
          <p:cNvSpPr/>
          <p:nvPr/>
        </p:nvSpPr>
        <p:spPr>
          <a:xfrm>
            <a:off x="273173" y="6450062"/>
            <a:ext cx="5213350" cy="5999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ts val="1920"/>
              </a:lnSpc>
              <a:tabLst>
                <a:tab pos="457200" algn="l"/>
              </a:tabLst>
            </a:pPr>
            <a:r>
              <a:rPr lang="en-US" altLang="zh-TW" b="1" u="sng" kern="100" dirty="0" smtClean="0">
                <a:latin typeface="Arial" panose="020B0604020202020204" pitchFamily="34" charset="0"/>
                <a:cs typeface="Times New Roman" panose="02020603050405020304" pitchFamily="18" charset="0"/>
              </a:rPr>
              <a:t>NASA </a:t>
            </a:r>
            <a:r>
              <a:rPr lang="en-US" altLang="zh-TW" b="1" u="sng" dirty="0" smtClean="0"/>
              <a:t>GLDAS </a:t>
            </a:r>
            <a:r>
              <a:rPr lang="en-US" altLang="zh-TW" b="1" u="sng" dirty="0"/>
              <a:t>- Land Data Assimilation System</a:t>
            </a:r>
            <a:endParaRPr lang="en-US" altLang="zh-TW" b="1" u="sng" dirty="0">
              <a:hlinkClick r:id="rId10"/>
            </a:endParaRPr>
          </a:p>
          <a:p>
            <a:pPr marL="342900" lvl="0" indent="-342900">
              <a:lnSpc>
                <a:spcPts val="1920"/>
              </a:lnSpc>
              <a:spcAft>
                <a:spcPts val="0"/>
              </a:spcAft>
              <a:tabLst>
                <a:tab pos="457200" algn="l"/>
              </a:tabLst>
            </a:pPr>
            <a:endParaRPr lang="zh-TW" altLang="zh-TW" sz="2400" b="1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292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2800" y="1699093"/>
            <a:ext cx="7911976" cy="3689199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868982305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600</TotalTime>
  <Words>96</Words>
  <Application>Microsoft Office PowerPoint</Application>
  <PresentationFormat>Widescreen</PresentationFormat>
  <Paragraphs>22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微軟正黑體</vt:lpstr>
      <vt:lpstr>新細明體</vt:lpstr>
      <vt:lpstr>Algerian</vt:lpstr>
      <vt:lpstr>Arial</vt:lpstr>
      <vt:lpstr>Calibri</vt:lpstr>
      <vt:lpstr>Century Gothic</vt:lpstr>
      <vt:lpstr>Times New Roman</vt:lpstr>
      <vt:lpstr>Vapor Trail</vt:lpstr>
      <vt:lpstr>地球趣墾</vt:lpstr>
      <vt:lpstr>Carboin A NEW CURRENCY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地球趣墾 Earth Chicken</dc:title>
  <dc:creator>YU-HSIN HSUEH</dc:creator>
  <cp:lastModifiedBy>YU-HSIN HSUEH</cp:lastModifiedBy>
  <cp:revision>17</cp:revision>
  <dcterms:created xsi:type="dcterms:W3CDTF">2019-10-19T09:20:30Z</dcterms:created>
  <dcterms:modified xsi:type="dcterms:W3CDTF">2019-10-20T04:30:58Z</dcterms:modified>
</cp:coreProperties>
</file>